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1"/>
  </p:notesMasterIdLst>
  <p:sldIdLst>
    <p:sldId id="256" r:id="rId2"/>
    <p:sldId id="257" r:id="rId3"/>
    <p:sldId id="280" r:id="rId4"/>
    <p:sldId id="274" r:id="rId5"/>
    <p:sldId id="279" r:id="rId6"/>
    <p:sldId id="259" r:id="rId7"/>
    <p:sldId id="272" r:id="rId8"/>
    <p:sldId id="28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4" autoAdjust="0"/>
    <p:restoredTop sz="94660"/>
  </p:normalViewPr>
  <p:slideViewPr>
    <p:cSldViewPr>
      <p:cViewPr varScale="1">
        <p:scale>
          <a:sx n="65" d="100"/>
          <a:sy n="65" d="100"/>
        </p:scale>
        <p:origin x="-128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A3646-5CA4-4359-AA2B-E0DC01F79F97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73387-BBCF-4F9D-AA17-46B330966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4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3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7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91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72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58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3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7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2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4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0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7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1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0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7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0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9504" y="5661248"/>
            <a:ext cx="446449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проекта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Кубарь Василий Васильевич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476672"/>
            <a:ext cx="8568952" cy="793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432047" y="404664"/>
            <a:ext cx="10188623" cy="846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ООО </a:t>
            </a:r>
            <a:r>
              <a:rPr lang="ru-RU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«Чайный Дом </a:t>
            </a:r>
            <a:r>
              <a:rPr lang="ru-RU" sz="49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«Чистота»</a:t>
            </a:r>
            <a:endParaRPr lang="ru-RU" sz="49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72" y="1521542"/>
            <a:ext cx="1788264" cy="17359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4133" y="3012833"/>
            <a:ext cx="52501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Иван-чай</a:t>
            </a:r>
            <a:endParaRPr lang="ru-RU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681662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Иван-чай или кипрей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узколистный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многолетнее травянистое растение, из листьев которого традиционно готовят напиток, обладающий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полезными свойствами.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Руси кипрей использовался в качестве чая задолго до появления иноземных чаев.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его употребляли в середине XII-го века. Он был неотъемлемой частью быта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народа проживающего на Руси.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ic.academic.ru/pictures/wiki/files/67/Chamerion_angustifolium20090812_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65" y="5013176"/>
            <a:ext cx="2234591" cy="16259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96552" y="-108103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Vrinda" panose="020B0502040204020203" pitchFamily="34" charset="0"/>
              </a:rPr>
              <a:t>Историческая справка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Vrinda" panose="020B0502040204020203" pitchFamily="34" charset="0"/>
            </a:endParaRPr>
          </a:p>
        </p:txBody>
      </p:sp>
      <p:pic>
        <p:nvPicPr>
          <p:cNvPr id="8" name="Picture 4" descr="http://www.ivan-teas.ru/images/article/orig/2015/09/istoriya-ivan-chay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43325"/>
            <a:ext cx="2767236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67544" y="416853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5765"/>
            <a:ext cx="792088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 свойств Иван-чая начались еще до революции. Одним из ученых был знаток лекарственных трав и тибетской медицины Петр Бадмаев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Иван-чай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уникальным растением, несущим в себе огромный спектр различных веществ, оказывающих благоприятное действие на организм человека.</a:t>
            </a:r>
          </a:p>
          <a:p>
            <a:pPr algn="just"/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2" name="Picture 6" descr="http://rodobogie.org/uploads/files/2015/12/6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1954705" cy="17638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69160"/>
            <a:ext cx="1944216" cy="2041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G:\DSC_3306_1.jpgмоли жасминовая жемчуж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13176"/>
            <a:ext cx="2592288" cy="1722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45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732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Vrinda" panose="020B0502040204020203" pitchFamily="34" charset="0"/>
              </a:rPr>
              <a:t>Полезные свойства Иван-чая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391" y="620688"/>
            <a:ext cx="7521105" cy="550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"/>
              </a:spcBef>
              <a:spcAft>
                <a:spcPts val="12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улучшает состав крови;</a:t>
            </a:r>
          </a:p>
          <a:p>
            <a:pPr>
              <a:spcBef>
                <a:spcPts val="120"/>
              </a:spcBef>
              <a:spcAft>
                <a:spcPts val="12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помогает заживлению язв кишечника и желудка,</a:t>
            </a:r>
          </a:p>
          <a:p>
            <a:pPr>
              <a:spcBef>
                <a:spcPts val="120"/>
              </a:spcBef>
              <a:spcAft>
                <a:spcPts val="12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укрепляет образование рубцов;</a:t>
            </a:r>
          </a:p>
          <a:p>
            <a:pPr>
              <a:spcBef>
                <a:spcPts val="120"/>
              </a:spcBef>
              <a:spcAft>
                <a:spcPts val="12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делает сильнее иммунитет;</a:t>
            </a:r>
          </a:p>
          <a:p>
            <a:pPr>
              <a:spcBef>
                <a:spcPts val="120"/>
              </a:spcBef>
              <a:spcAft>
                <a:spcPts val="12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благотворно влияет на эндокринную систему;</a:t>
            </a:r>
          </a:p>
          <a:p>
            <a:pPr>
              <a:spcBef>
                <a:spcPts val="120"/>
              </a:spcBef>
              <a:spcAft>
                <a:spcPts val="12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помогает выводить токсины, а также способствует в выведении радиационных веществ из организма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"/>
              </a:spcBef>
              <a:spcAft>
                <a:spcPts val="12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загрязнение и тяжелые металлы;</a:t>
            </a:r>
          </a:p>
          <a:p>
            <a:pPr>
              <a:spcBef>
                <a:spcPts val="120"/>
              </a:spcBef>
              <a:spcAft>
                <a:spcPts val="12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устраняет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тревожность и последствия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"/>
              </a:spcBef>
              <a:spcAft>
                <a:spcPts val="120"/>
              </a:spcAft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холестерина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крови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120"/>
              </a:spcBef>
              <a:spcAft>
                <a:spcPts val="12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большой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 витаминов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микро элементов.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действием;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нормализует артериальное давление.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ФОТО продукции 05.10.15\D3S_8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1007"/>
            <a:ext cx="2016224" cy="1649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://sfw.so/uploads/posts/2011-12/1324815075_health-t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67" y="5157192"/>
            <a:ext cx="2435565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31007"/>
            <a:ext cx="3721108" cy="157095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07391" y="602104"/>
            <a:ext cx="6568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fw.so/uploads/posts/2011-12/1324815075_health-t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41" y="5229200"/>
            <a:ext cx="2394771" cy="16284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своим противовоспалительным 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транквилизирующим свойствам Иван-чай, являющийся лечебной травой, превосходит все лекарственные растения. В чем?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Вещества, входящие в состав: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Флавоноиды</a:t>
            </a:r>
            <a:r>
              <a:rPr lang="en-US" sz="2200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(кверцетин, кемферол, оказывающие спазмолитическое, желчегонное и мочегонное действие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Слизи</a:t>
            </a:r>
            <a:r>
              <a:rPr lang="ru-RU" sz="2200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(до 15%, что обеспечивает мягчительным и обволакивающим свойством, способность снимать воспаление, удалять боли, успокаивать и снимать судороги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2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Хлорофил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(зеленый пигмент растений, поглощающий световую энергию стимулирует заживление ран, улучшает обмен веществ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Пектин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(это вещество увеличивает срок хранения чая).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27246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В листья этого растения наблюдается высокая концентрация таких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макро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и микроэлементов, как железо, марганец, медь, калий, натрий, бор, кальций, титан, магний и никель.</a:t>
            </a:r>
          </a:p>
        </p:txBody>
      </p:sp>
    </p:spTree>
    <p:extLst>
      <p:ext uri="{BB962C8B-B14F-4D97-AF65-F5344CB8AC3E}">
        <p14:creationId xmlns:p14="http://schemas.microsoft.com/office/powerpoint/2010/main" val="4252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601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Иван-чай не содержит кофеина, пуриновой, щавелевой, мочевой кислот, которые являются нарушителями обмена веществ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профилактическое воздействие на злокачественные и доброкачественные новообразования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Благотворно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иммунную и эндокринную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Эффективен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камнях в печени, почках и болезнях селезенки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sfw.so/uploads/posts/2011-12/1324815075_health-t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81" y="5524810"/>
            <a:ext cx="2106739" cy="1432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zarga.co/image/data/Vitamins/Vitamin-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1" y="5583060"/>
            <a:ext cx="1224136" cy="12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olezni-detskie.ru/uploads/posts/2011-08/1312719328_vitamin-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28" y="5463977"/>
            <a:ext cx="1656184" cy="126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hdwallpaperfun.com/wp-content/uploads/2014/10/Lemon-Fruit-Free-HD-Widescreen-Wallpapers-723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26" y="5544172"/>
            <a:ext cx="2062823" cy="12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8400" y="4653136"/>
            <a:ext cx="855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 С в Иван-чае в 6,5 раз больше, чем в лимонах и в 3 раза больше, чем в апельсинах.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7245"/>
            <a:ext cx="6480720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9137" y="119039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регулярного приема отвара Иван-чая на выраженность нервно-психического напряжения (сумма баллов по опроснику Немчина Т.А.)</a:t>
            </a:r>
            <a:endParaRPr lang="ru-RU" dirty="0"/>
          </a:p>
        </p:txBody>
      </p:sp>
      <p:pic>
        <p:nvPicPr>
          <p:cNvPr id="6" name="Picture 2" descr="http://sfw.so/uploads/posts/2011-12/1324815075_health-t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4"/>
            <a:ext cx="2065412" cy="1404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700"/>
            <a:ext cx="6782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Vrinda" panose="020B0502040204020203" pitchFamily="34" charset="0"/>
              </a:rPr>
              <a:t>Результат исследований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Vrinda" panose="020B0502040204020203" pitchFamily="34" charset="0"/>
              </a:rPr>
              <a:t>в Ханты-Мансийской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Vrinda" panose="020B0502040204020203" pitchFamily="34" charset="0"/>
              </a:rPr>
              <a:t>медицинской академии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109191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914" y="971621"/>
            <a:ext cx="8554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производства продукции – 10 тонн в год.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экспортного потенциала в Китай – 10 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 в год.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– 6 000 рублей (78 долл. за 1 кг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algn="just"/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12856"/>
            <a:ext cx="2958304" cy="22276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573" y="17514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и стоимость</a:t>
            </a:r>
          </a:p>
          <a:p>
            <a:pPr algn="just"/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620688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dzr.by/wp-content/uploads/2011/06/%D1%80%D0%BE%D1%81%D1%82-%D1%86%D0%B5%D0%B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12855"/>
            <a:ext cx="3818752" cy="2227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7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5517232"/>
            <a:ext cx="74168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 lang="ru-RU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Ханты-Мансийский автономный округ – Югра, город Мегион ул. Свободы, дом 46/1  </a:t>
            </a:r>
          </a:p>
          <a:p>
            <a:pPr>
              <a:defRPr lang="ru-RU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8(90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эл.адре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vazadel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@mail.ru.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5007" y="1844824"/>
            <a:ext cx="7293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3735</TotalTime>
  <Words>471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Mayamsina Inna</cp:lastModifiedBy>
  <cp:revision>136</cp:revision>
  <dcterms:created xsi:type="dcterms:W3CDTF">2015-05-03T12:18:33Z</dcterms:created>
  <dcterms:modified xsi:type="dcterms:W3CDTF">2020-07-06T13:05:38Z</dcterms:modified>
</cp:coreProperties>
</file>